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7049E-4FB1-47B0-85B8-BEDDE59AAF34}" v="36" dt="2023-01-24T06:37:40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Денисова" userId="48c0bfcf4ad0b7d5" providerId="LiveId" clId="{E247049E-4FB1-47B0-85B8-BEDDE59AAF34}"/>
    <pc:docChg chg="custSel modSld">
      <pc:chgData name="Елена Денисова" userId="48c0bfcf4ad0b7d5" providerId="LiveId" clId="{E247049E-4FB1-47B0-85B8-BEDDE59AAF34}" dt="2023-01-24T06:38:47.785" v="117" actId="20577"/>
      <pc:docMkLst>
        <pc:docMk/>
      </pc:docMkLst>
      <pc:sldChg chg="addSp modSp mod">
        <pc:chgData name="Елена Денисова" userId="48c0bfcf4ad0b7d5" providerId="LiveId" clId="{E247049E-4FB1-47B0-85B8-BEDDE59AAF34}" dt="2023-01-24T06:38:47.785" v="117" actId="20577"/>
        <pc:sldMkLst>
          <pc:docMk/>
          <pc:sldMk cId="0" sldId="256"/>
        </pc:sldMkLst>
        <pc:spChg chg="mod">
          <ac:chgData name="Елена Денисова" userId="48c0bfcf4ad0b7d5" providerId="LiveId" clId="{E247049E-4FB1-47B0-85B8-BEDDE59AAF34}" dt="2023-01-24T06:37:26.816" v="72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Елена Денисова" userId="48c0bfcf4ad0b7d5" providerId="LiveId" clId="{E247049E-4FB1-47B0-85B8-BEDDE59AAF34}" dt="2023-01-24T06:35:44.165" v="66" actId="207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Елена Денисова" userId="48c0bfcf4ad0b7d5" providerId="LiveId" clId="{E247049E-4FB1-47B0-85B8-BEDDE59AAF34}" dt="2023-01-24T06:38:47.785" v="117" actId="20577"/>
          <ac:spMkLst>
            <pc:docMk/>
            <pc:sldMk cId="0" sldId="256"/>
            <ac:spMk id="4" creationId="{1229163A-86D4-734B-0295-5BDAC0EC5F35}"/>
          </ac:spMkLst>
        </pc:spChg>
        <pc:picChg chg="add mod">
          <ac:chgData name="Елена Денисова" userId="48c0bfcf4ad0b7d5" providerId="LiveId" clId="{E247049E-4FB1-47B0-85B8-BEDDE59AAF34}" dt="2023-01-24T06:36:25.928" v="67" actId="1076"/>
          <ac:picMkLst>
            <pc:docMk/>
            <pc:sldMk cId="0" sldId="256"/>
            <ac:picMk id="1026" creationId="{B13BE734-BF6B-4995-E434-01C488B2AACB}"/>
          </ac:picMkLst>
        </pc:picChg>
        <pc:picChg chg="add mod">
          <ac:chgData name="Елена Денисова" userId="48c0bfcf4ad0b7d5" providerId="LiveId" clId="{E247049E-4FB1-47B0-85B8-BEDDE59AAF34}" dt="2023-01-24T06:33:00.139" v="39" actId="1076"/>
          <ac:picMkLst>
            <pc:docMk/>
            <pc:sldMk cId="0" sldId="256"/>
            <ac:picMk id="1028" creationId="{99D0C4D4-3229-C848-1CF9-75A4AF66C56E}"/>
          </ac:picMkLst>
        </pc:picChg>
      </pc:sldChg>
      <pc:sldChg chg="addSp modSp mod">
        <pc:chgData name="Елена Денисова" userId="48c0bfcf4ad0b7d5" providerId="LiveId" clId="{E247049E-4FB1-47B0-85B8-BEDDE59AAF34}" dt="2023-01-24T06:26:23.810" v="16" actId="14100"/>
        <pc:sldMkLst>
          <pc:docMk/>
          <pc:sldMk cId="0" sldId="264"/>
        </pc:sldMkLst>
        <pc:spChg chg="mod">
          <ac:chgData name="Елена Денисова" userId="48c0bfcf4ad0b7d5" providerId="LiveId" clId="{E247049E-4FB1-47B0-85B8-BEDDE59AAF34}" dt="2023-01-24T06:26:07.258" v="14" actId="255"/>
          <ac:spMkLst>
            <pc:docMk/>
            <pc:sldMk cId="0" sldId="264"/>
            <ac:spMk id="47105" creationId="{00000000-0000-0000-0000-000000000000}"/>
          </ac:spMkLst>
        </pc:spChg>
        <pc:picChg chg="add mod">
          <ac:chgData name="Елена Денисова" userId="48c0bfcf4ad0b7d5" providerId="LiveId" clId="{E247049E-4FB1-47B0-85B8-BEDDE59AAF34}" dt="2023-01-24T06:26:23.810" v="16" actId="14100"/>
          <ac:picMkLst>
            <pc:docMk/>
            <pc:sldMk cId="0" sldId="264"/>
            <ac:picMk id="2050" creationId="{5FED0F0A-8267-47E7-1455-C153E3344C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484784"/>
            <a:ext cx="6572296" cy="165105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«Игровой самомассаж </a:t>
            </a:r>
            <a:br>
              <a:rPr lang="ru-RU" sz="2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как одна из </a:t>
            </a:r>
            <a:br>
              <a:rPr lang="ru-RU" sz="2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здоровьесберегающих технологий детей дошкольного возраста»</a:t>
            </a:r>
            <a:br>
              <a:rPr lang="ru-RU" sz="2000" dirty="0">
                <a:solidFill>
                  <a:schemeClr val="accent3"/>
                </a:solidFill>
              </a:rPr>
            </a:br>
            <a:endParaRPr lang="ru-RU" sz="20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5143512"/>
            <a:ext cx="3457572" cy="114032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Денисова Елена Петровна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3BE734-BF6B-4995-E434-01C488B2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80" y="3543670"/>
            <a:ext cx="4355976" cy="33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D0C4D4-3229-C848-1CF9-75A4AF66C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35719" r="57559" b="34268"/>
          <a:stretch/>
        </p:blipFill>
        <p:spPr bwMode="auto">
          <a:xfrm>
            <a:off x="5580112" y="1737177"/>
            <a:ext cx="3065701" cy="3406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9163A-86D4-734B-0295-5BDAC0EC5F35}"/>
              </a:ext>
            </a:extLst>
          </p:cNvPr>
          <p:cNvSpPr txBox="1"/>
          <p:nvPr/>
        </p:nvSpPr>
        <p:spPr>
          <a:xfrm>
            <a:off x="2843808" y="3792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МБДОУ  №26 г. Красноярск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1472" y="428604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проекта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Оздоровительное (сохранение и укрепление физического и психологического здоровья дошкольников).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42910" y="2643182"/>
            <a:ext cx="75724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Проблема. 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Незнание детьми элементарных приемов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биологических точек, помогающих укрепить и поддержать физическое и психологического здоровье без лекарственных препаратов.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571480"/>
            <a:ext cx="80010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Гипотеза. 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считаем, что регулярное выполнение игрового самомассажа  снизит  % детской заболеваемости, т. к. повысится сопротивляемость организма ребенка, обогатятся знания об окружающем мире, расширится словарный запас.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проекта. 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сохранению и укреплению физического, психического и социального здоровья детей.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428604"/>
            <a:ext cx="82153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создать условия для формирования устойчивой мотивации и потребности в сохранении своего здоровья, таким образом формировать привычку к здоровому образу жизни;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самостоятельность, ответственность и понимание значения правильного поведения  для охраны своего здоровья и жизни;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знакомить детей с доступными способами укрепления здоровья -приемами  самомассажа в игровой форме для мобилизации защитных и приспособительных сил организма.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71472" y="214290"/>
            <a:ext cx="75724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значимость. </a:t>
            </a:r>
            <a:endParaRPr lang="ru-RU" sz="3200" b="1" dirty="0">
              <a:solidFill>
                <a:srgbClr val="21212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проекта могут быть использованы  специалистами и родителями  в работе с детьми.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71472" y="3071810"/>
            <a:ext cx="80010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проекта.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Дети, специалисты, родители.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реализации проекта. 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Бессрочный.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7158" y="428604"/>
            <a:ext cx="821537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 проекта.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1.Подготовительный: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-организация рабочего места;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 наглядного материала (иллюстрации);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подбор дидактических игр и упражнений.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. Основной: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-беседа по теме;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обучение приемам самомассажа в игровой форме.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Заключительный: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рефлексия;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фотовыставки «Сам себе массажист»;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анализ  и обобщение опыта.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596" y="930929"/>
            <a:ext cx="807249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игрового самомассажа: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самомассаж лица (щек, губ);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самомассаж кистей и пальцев рук;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-аурикулярный самомассаж (массаж ушных раковин);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-Су -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Джок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терапия;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-самомассаж ложками;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-самомассаж  карандашами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-самомассаж еловыми шишками и ветками.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ED0F0A-8267-47E7-1455-C153E334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6544"/>
            <a:ext cx="3600400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057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207</TotalTime>
  <Words>321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Century Schoolbook</vt:lpstr>
      <vt:lpstr>Times New Roman</vt:lpstr>
      <vt:lpstr>Wingdings</vt:lpstr>
      <vt:lpstr>Wingdings 2</vt:lpstr>
      <vt:lpstr>Эркер</vt:lpstr>
      <vt:lpstr>«Игровой самомассаж  как одна из  здоровьесберегающих технологий детей дошкольного возраста»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«Игровой самомассаж как одна из здоровьесберегающих технологий детей дошкольного возраста» </dc:title>
  <dc:creator>Пользователь</dc:creator>
  <cp:lastModifiedBy>Елена Денисова</cp:lastModifiedBy>
  <cp:revision>6</cp:revision>
  <dcterms:created xsi:type="dcterms:W3CDTF">2020-09-30T03:09:24Z</dcterms:created>
  <dcterms:modified xsi:type="dcterms:W3CDTF">2023-01-24T06:38:56Z</dcterms:modified>
</cp:coreProperties>
</file>